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84" r:id="rId2"/>
    <p:sldMasterId id="2147483689" r:id="rId3"/>
  </p:sldMasterIdLst>
  <p:notesMasterIdLst>
    <p:notesMasterId r:id="rId15"/>
  </p:notesMasterIdLst>
  <p:handoutMasterIdLst>
    <p:handoutMasterId r:id="rId16"/>
  </p:handoutMasterIdLst>
  <p:sldIdLst>
    <p:sldId id="256" r:id="rId4"/>
    <p:sldId id="370" r:id="rId5"/>
    <p:sldId id="371" r:id="rId6"/>
    <p:sldId id="372" r:id="rId7"/>
    <p:sldId id="373" r:id="rId8"/>
    <p:sldId id="374" r:id="rId9"/>
    <p:sldId id="375" r:id="rId10"/>
    <p:sldId id="377" r:id="rId11"/>
    <p:sldId id="376" r:id="rId12"/>
    <p:sldId id="378" r:id="rId13"/>
    <p:sldId id="347" r:id="rId14"/>
  </p:sldIdLst>
  <p:sldSz cx="9144000" cy="5143500" type="screen16x9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">
          <p15:clr>
            <a:srgbClr val="A4A3A4"/>
          </p15:clr>
        </p15:guide>
        <p15:guide id="2" orient="horz" pos="3048">
          <p15:clr>
            <a:srgbClr val="A4A3A4"/>
          </p15:clr>
        </p15:guide>
        <p15:guide id="3" pos="5183">
          <p15:clr>
            <a:srgbClr val="A4A3A4"/>
          </p15:clr>
        </p15:guide>
        <p15:guide id="4" pos="579">
          <p15:clr>
            <a:srgbClr val="A4A3A4"/>
          </p15:clr>
        </p15:guide>
        <p15:guide id="5" pos="5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A00FF"/>
    <a:srgbClr val="4967AA"/>
    <a:srgbClr val="FF5B5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5" autoAdjust="0"/>
    <p:restoredTop sz="90000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200" y="408"/>
      </p:cViewPr>
      <p:guideLst>
        <p:guide orient="horz" pos="192"/>
        <p:guide orient="horz" pos="3048"/>
        <p:guide pos="5183"/>
        <p:guide pos="579"/>
        <p:guide pos="5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92C72-CA01-4D4C-B1C4-5066EC55DB8A}" type="datetimeFigureOut">
              <a:rPr lang="da-DK" smtClean="0"/>
              <a:t>16.09.2021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7638A-64AC-4946-94B4-39EF7D477E6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8651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1DC36-FCF6-4F65-A8BC-386231DA6558}" type="datetimeFigureOut">
              <a:rPr lang="da-DK" smtClean="0"/>
              <a:t>16.09.2021</a:t>
            </a:fld>
            <a:endParaRPr lang="da-DK"/>
          </a:p>
        </p:txBody>
      </p:sp>
      <p:sp>
        <p:nvSpPr>
          <p:cNvPr id="4" name="Pladsholder til dias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BDDC2-5BFA-453C-A225-5004D8F0E7E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68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BDDC2-5BFA-453C-A225-5004D8F0E7E2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86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every stage </a:t>
            </a:r>
            <a:r>
              <a:rPr lang="en-US" dirty="0" err="1"/>
              <a:t>SalesRep</a:t>
            </a:r>
            <a:r>
              <a:rPr lang="en-US" dirty="0"/>
              <a:t> can update information about the lead.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BDDC2-5BFA-453C-A225-5004D8F0E7E2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037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652D5D-8DE2-41D7-A458-2650E74A5C8F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772" y="4503141"/>
            <a:ext cx="4258310" cy="47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15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6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5793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7575" y="10191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0750" y="28479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808013" y="1019175"/>
            <a:ext cx="3420000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596184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1071" y="1019175"/>
            <a:ext cx="7305675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</a:t>
            </a:r>
            <a:r>
              <a:rPr lang="da-DK" dirty="0" err="1"/>
              <a:t>add</a:t>
            </a:r>
            <a:r>
              <a:rPr lang="da-DK" dirty="0"/>
              <a:t> text – or click an icon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content</a:t>
            </a:r>
            <a:endParaRPr lang="da-DK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14246" y="2847975"/>
            <a:ext cx="7305675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705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14246" y="2847975"/>
            <a:ext cx="7305675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7575" y="10191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4804838" y="10191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4666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M0128_CBS_Kilen-273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2" y="0"/>
            <a:ext cx="7717428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13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910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w.it\Desktop\Picture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10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4274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M0128_CBS_Kilen-267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10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89104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M0128_CBS_DalgasHave-259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chemeClr val="bg1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2" name="Picture 2" descr="C:\Users\aw.it\Desktop\logo_w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4572300"/>
            <a:ext cx="2397600" cy="2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0"/>
            <a:ext cx="7310438" cy="65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520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M0128_CBS_SolbjergPlads-291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chemeClr val="bg1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2" descr="C:\Users\aw.it\Desktop\logo_w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4572300"/>
            <a:ext cx="2397600" cy="2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0"/>
            <a:ext cx="7310438" cy="65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85374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w.it\Desktop\Picture10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chemeClr val="bg1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2" descr="C:\Users\aw.it\Desktop\logo_w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4572300"/>
            <a:ext cx="2397600" cy="26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0"/>
            <a:ext cx="7310438" cy="65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509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w.it\Desktop\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6093" y="0"/>
            <a:ext cx="3837908" cy="34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16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7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333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611A7-8C0D-4417-9779-A456E72FD6AC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772" y="4503141"/>
            <a:ext cx="4258310" cy="47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 descr="C:\Users\aw.it\Desktop\CBS_NET_bold.jp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7960" y="0"/>
            <a:ext cx="4646040" cy="39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16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7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4502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M0128_CBS_Kilen-273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72" y="0"/>
            <a:ext cx="7717428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443891"/>
            <a:ext cx="9144001" cy="526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20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21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B108A5-1F12-478C-A8F6-4CBD6AE83964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772" y="4503141"/>
            <a:ext cx="4258310" cy="4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72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w.it\Desktop\Picture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443891"/>
            <a:ext cx="9144001" cy="526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19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20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995645-13C1-414E-8AC1-1EC680471660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772" y="4503141"/>
            <a:ext cx="4258310" cy="4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92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M0128_CBS_Kilen-267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4443891"/>
            <a:ext cx="9144001" cy="5266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dsholder til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919163" y="304800"/>
            <a:ext cx="7308850" cy="73098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300" b="1" baseline="0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/>
              <a:t>Click to add date, time and optional notes</a:t>
            </a:r>
          </a:p>
        </p:txBody>
      </p:sp>
      <p:sp>
        <p:nvSpPr>
          <p:cNvPr id="17" name="Pladsholder til tekst 19"/>
          <p:cNvSpPr>
            <a:spLocks noGrp="1"/>
          </p:cNvSpPr>
          <p:nvPr>
            <p:ph type="body" sz="quarter" idx="11" hasCustomPrompt="1"/>
          </p:nvPr>
        </p:nvSpPr>
        <p:spPr>
          <a:xfrm>
            <a:off x="919163" y="1035782"/>
            <a:ext cx="7308850" cy="157794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title</a:t>
            </a:r>
            <a:endParaRPr lang="da-DK" dirty="0"/>
          </a:p>
        </p:txBody>
      </p:sp>
      <p:sp>
        <p:nvSpPr>
          <p:cNvPr id="18" name="Pladsholder til tekst 21"/>
          <p:cNvSpPr>
            <a:spLocks noGrp="1"/>
          </p:cNvSpPr>
          <p:nvPr>
            <p:ph type="body" sz="quarter" idx="12" hasCustomPrompt="1"/>
          </p:nvPr>
        </p:nvSpPr>
        <p:spPr>
          <a:xfrm>
            <a:off x="919163" y="2613728"/>
            <a:ext cx="7308850" cy="146425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 baseline="0"/>
            </a:lvl1pPr>
          </a:lstStyle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author</a:t>
            </a:r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3B22F-164A-4E15-BA0C-0D924B66CECE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2772" y="4503141"/>
            <a:ext cx="4258310" cy="471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057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7310437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7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52960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3420000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804838" y="1019175"/>
            <a:ext cx="3420000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829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7575" y="1019175"/>
            <a:ext cx="3420000" cy="3381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439653" y="4523625"/>
            <a:ext cx="37851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B3992C5-A306-ED46-9DB6-FC571D36BE7A}" type="slidenum">
              <a:rPr lang="en-US" sz="1300" b="1" smtClean="0">
                <a:solidFill>
                  <a:srgbClr val="4967AA"/>
                </a:solidFill>
                <a:latin typeface="Arial"/>
                <a:cs typeface="Arial"/>
              </a:rPr>
              <a:pPr algn="r"/>
              <a:t>‹#›</a:t>
            </a:fld>
            <a:endParaRPr lang="en-US" sz="1300" b="1" dirty="0">
              <a:solidFill>
                <a:srgbClr val="4967AA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4804838" y="10191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4808013" y="2847975"/>
            <a:ext cx="3420000" cy="1552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da-DK" dirty="0"/>
              <a:t>Click to add text – or click an icon to add content</a:t>
            </a:r>
          </a:p>
        </p:txBody>
      </p:sp>
      <p:pic>
        <p:nvPicPr>
          <p:cNvPr id="8" name="Picture 4" descr="C:\Users\aw.it\Desktop\logo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25" y="4574149"/>
            <a:ext cx="2412000" cy="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adsholder til tekst 15"/>
          <p:cNvSpPr>
            <a:spLocks noGrp="1"/>
          </p:cNvSpPr>
          <p:nvPr>
            <p:ph type="body" sz="quarter" idx="10" hasCustomPrompt="1"/>
          </p:nvPr>
        </p:nvSpPr>
        <p:spPr>
          <a:xfrm>
            <a:off x="917575" y="304801"/>
            <a:ext cx="7310438" cy="6500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4967AA"/>
                </a:solidFill>
              </a:defRPr>
            </a:lvl1pPr>
          </a:lstStyle>
          <a:p>
            <a:pPr lvl="0"/>
            <a:r>
              <a:rPr lang="da-DK" sz="2800" dirty="0"/>
              <a:t>Click to add title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9637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914400" y="304800"/>
            <a:ext cx="7313613" cy="453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43233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ekst 2"/>
          <p:cNvSpPr>
            <a:spLocks noGrp="1"/>
          </p:cNvSpPr>
          <p:nvPr>
            <p:ph type="body" idx="1"/>
          </p:nvPr>
        </p:nvSpPr>
        <p:spPr>
          <a:xfrm>
            <a:off x="914400" y="304800"/>
            <a:ext cx="7313613" cy="45338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287181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722" r:id="rId4"/>
    <p:sldLayoutId id="2147483688" r:id="rId5"/>
    <p:sldLayoutId id="2147483723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tekst 2"/>
          <p:cNvSpPr>
            <a:spLocks noGrp="1"/>
          </p:cNvSpPr>
          <p:nvPr>
            <p:ph type="body" idx="1"/>
          </p:nvPr>
        </p:nvSpPr>
        <p:spPr>
          <a:xfrm>
            <a:off x="914400" y="304800"/>
            <a:ext cx="7313613" cy="45338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a-DK" dirty="0"/>
              <a:t>Klik for at redigere i master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11327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0" r:id="rId2"/>
    <p:sldLayoutId id="2147483708" r:id="rId3"/>
    <p:sldLayoutId id="2147483731" r:id="rId4"/>
    <p:sldLayoutId id="2147483732" r:id="rId5"/>
    <p:sldLayoutId id="2147483733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3D7ADF-9F62-42F1-8779-6A5C7416F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9163" y="354737"/>
            <a:ext cx="7308850" cy="730981"/>
          </a:xfrm>
        </p:spPr>
        <p:txBody>
          <a:bodyPr>
            <a:normAutofit/>
          </a:bodyPr>
          <a:lstStyle/>
          <a:p>
            <a:r>
              <a:rPr lang="en-US" sz="1600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DA8B1-BDC2-41BD-968C-5482C7D546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6E946-859E-4BF3-BC6E-1AE0195884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9163" y="2929282"/>
            <a:ext cx="7965757" cy="1464255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3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0819AE2-D612-F142-8FFC-D356341AE3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4" y="136948"/>
            <a:ext cx="8259981" cy="489183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B7608C-1F20-B74F-A944-ADE7817C2A4E}"/>
              </a:ext>
            </a:extLst>
          </p:cNvPr>
          <p:cNvSpPr/>
          <p:nvPr/>
        </p:nvSpPr>
        <p:spPr>
          <a:xfrm>
            <a:off x="360727" y="2785145"/>
            <a:ext cx="8305101" cy="302004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4805F8-CC18-994C-91D3-65BBF006C93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505744" y="1052512"/>
            <a:ext cx="6134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A9EF1B-07B4-A746-B684-C7FFC7DC8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4026" y="420131"/>
            <a:ext cx="8051373" cy="650060"/>
          </a:xfrm>
        </p:spPr>
        <p:txBody>
          <a:bodyPr>
            <a:normAutofit fontScale="92500"/>
          </a:bodyPr>
          <a:lstStyle/>
          <a:p>
            <a:r>
              <a:rPr lang="en-US" dirty="0"/>
              <a:t>Salespeople as decision-makers under uncertainty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B5BF04-2496-BF41-9B6C-6CC863376045}"/>
              </a:ext>
            </a:extLst>
          </p:cNvPr>
          <p:cNvSpPr>
            <a:spLocks noChangeAspect="1"/>
          </p:cNvSpPr>
          <p:nvPr/>
        </p:nvSpPr>
        <p:spPr>
          <a:xfrm>
            <a:off x="1658447" y="2805524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5F2379-F28F-3647-91F1-9837BBDA4E3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732741" y="2838917"/>
            <a:ext cx="1984246" cy="37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C5DD522-DF21-264A-8E17-393B223E854C}"/>
              </a:ext>
            </a:extLst>
          </p:cNvPr>
          <p:cNvSpPr>
            <a:spLocks noChangeAspect="1"/>
          </p:cNvSpPr>
          <p:nvPr/>
        </p:nvSpPr>
        <p:spPr>
          <a:xfrm>
            <a:off x="3716988" y="2801770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7D9C7D-8919-0242-B311-826630B4F391}"/>
              </a:ext>
            </a:extLst>
          </p:cNvPr>
          <p:cNvSpPr>
            <a:spLocks noChangeAspect="1"/>
          </p:cNvSpPr>
          <p:nvPr/>
        </p:nvSpPr>
        <p:spPr>
          <a:xfrm>
            <a:off x="1990058" y="2608159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16D0A1-7279-2944-A41A-E99D5D31FBDD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2064353" y="2645305"/>
            <a:ext cx="14634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D3F874-9D13-0F4B-9E87-A8F0349C5085}"/>
              </a:ext>
            </a:extLst>
          </p:cNvPr>
          <p:cNvSpPr>
            <a:spLocks noChangeAspect="1"/>
          </p:cNvSpPr>
          <p:nvPr/>
        </p:nvSpPr>
        <p:spPr>
          <a:xfrm>
            <a:off x="3527756" y="2608159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55D117-E214-8E4B-A745-0AB460A5CA19}"/>
              </a:ext>
            </a:extLst>
          </p:cNvPr>
          <p:cNvSpPr>
            <a:spLocks noChangeAspect="1"/>
          </p:cNvSpPr>
          <p:nvPr/>
        </p:nvSpPr>
        <p:spPr>
          <a:xfrm>
            <a:off x="2693352" y="2706841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33D207-3B33-6D42-BA81-5E874A27863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2767648" y="2743987"/>
            <a:ext cx="6269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B61B33C-8B36-574D-BDD4-E467192477E0}"/>
              </a:ext>
            </a:extLst>
          </p:cNvPr>
          <p:cNvSpPr>
            <a:spLocks noChangeAspect="1"/>
          </p:cNvSpPr>
          <p:nvPr/>
        </p:nvSpPr>
        <p:spPr>
          <a:xfrm>
            <a:off x="3394576" y="2706841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572E7B-476A-1B42-80FA-B98A938AE444}"/>
              </a:ext>
            </a:extLst>
          </p:cNvPr>
          <p:cNvSpPr>
            <a:spLocks noChangeAspect="1"/>
          </p:cNvSpPr>
          <p:nvPr/>
        </p:nvSpPr>
        <p:spPr>
          <a:xfrm>
            <a:off x="3527756" y="2910754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A6D424-06BF-EA48-93C5-80251329C53F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3602050" y="2947901"/>
            <a:ext cx="9438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1483C9D-BD41-2342-B6BA-8E84A7D857B8}"/>
              </a:ext>
            </a:extLst>
          </p:cNvPr>
          <p:cNvSpPr>
            <a:spLocks noChangeAspect="1"/>
          </p:cNvSpPr>
          <p:nvPr/>
        </p:nvSpPr>
        <p:spPr>
          <a:xfrm>
            <a:off x="4545853" y="2910754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034AD3B-2B7F-834B-B349-C5FAA7F7C0DF}"/>
              </a:ext>
            </a:extLst>
          </p:cNvPr>
          <p:cNvSpPr>
            <a:spLocks noChangeAspect="1"/>
          </p:cNvSpPr>
          <p:nvPr/>
        </p:nvSpPr>
        <p:spPr>
          <a:xfrm>
            <a:off x="3783811" y="2502730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AAE54F-C04C-3D47-905F-85862AD5AE2C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3858106" y="2539877"/>
            <a:ext cx="8874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84F68BB-467E-0148-BD09-58E733CF4DC1}"/>
              </a:ext>
            </a:extLst>
          </p:cNvPr>
          <p:cNvSpPr>
            <a:spLocks noChangeAspect="1"/>
          </p:cNvSpPr>
          <p:nvPr/>
        </p:nvSpPr>
        <p:spPr>
          <a:xfrm>
            <a:off x="4745563" y="2507822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06A685-899A-8C43-A9CC-10575970290A}"/>
              </a:ext>
            </a:extLst>
          </p:cNvPr>
          <p:cNvSpPr>
            <a:spLocks noChangeAspect="1"/>
          </p:cNvSpPr>
          <p:nvPr/>
        </p:nvSpPr>
        <p:spPr>
          <a:xfrm>
            <a:off x="4343020" y="2671025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DCA13A-699A-5549-8F64-0EAA6CD3B9DB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417315" y="2708172"/>
            <a:ext cx="12579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3E6F9E8-1C72-554B-B0DB-EE5D93D0CE1B}"/>
              </a:ext>
            </a:extLst>
          </p:cNvPr>
          <p:cNvSpPr>
            <a:spLocks noChangeAspect="1"/>
          </p:cNvSpPr>
          <p:nvPr/>
        </p:nvSpPr>
        <p:spPr>
          <a:xfrm>
            <a:off x="5675314" y="2671025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E6A1A4-6338-074F-8F93-5850FE6B445A}"/>
              </a:ext>
            </a:extLst>
          </p:cNvPr>
          <p:cNvSpPr>
            <a:spLocks noChangeAspect="1"/>
          </p:cNvSpPr>
          <p:nvPr/>
        </p:nvSpPr>
        <p:spPr>
          <a:xfrm>
            <a:off x="5521420" y="2916767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08574C2-0F1A-0D47-9D4B-E7FC501F0E86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 flipV="1">
            <a:off x="5595715" y="2950307"/>
            <a:ext cx="897635" cy="36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60A81D6-B6D4-7F4E-8347-4E4B994678E7}"/>
              </a:ext>
            </a:extLst>
          </p:cNvPr>
          <p:cNvSpPr>
            <a:spLocks noChangeAspect="1"/>
          </p:cNvSpPr>
          <p:nvPr/>
        </p:nvSpPr>
        <p:spPr>
          <a:xfrm>
            <a:off x="6493350" y="2913161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1E5CDB-DCB4-F44C-A7D5-A0B3580FB61D}"/>
              </a:ext>
            </a:extLst>
          </p:cNvPr>
          <p:cNvSpPr>
            <a:spLocks noChangeAspect="1"/>
          </p:cNvSpPr>
          <p:nvPr/>
        </p:nvSpPr>
        <p:spPr>
          <a:xfrm>
            <a:off x="5965870" y="2785285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B20B84-CA5E-8241-9AFD-95D9ADE81A61}"/>
              </a:ext>
            </a:extLst>
          </p:cNvPr>
          <p:cNvCxnSpPr>
            <a:cxnSpLocks/>
            <a:stCxn id="29" idx="6"/>
            <a:endCxn id="31" idx="2"/>
          </p:cNvCxnSpPr>
          <p:nvPr/>
        </p:nvCxnSpPr>
        <p:spPr>
          <a:xfrm>
            <a:off x="6040164" y="2822432"/>
            <a:ext cx="10706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85A0C008-A812-C447-A051-9F1F5D62C3D9}"/>
              </a:ext>
            </a:extLst>
          </p:cNvPr>
          <p:cNvSpPr>
            <a:spLocks noChangeAspect="1"/>
          </p:cNvSpPr>
          <p:nvPr/>
        </p:nvSpPr>
        <p:spPr>
          <a:xfrm>
            <a:off x="7110785" y="2785285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873708-A516-DE43-AA1B-1A2A7AF1B40B}"/>
              </a:ext>
            </a:extLst>
          </p:cNvPr>
          <p:cNvSpPr>
            <a:spLocks noChangeAspect="1"/>
          </p:cNvSpPr>
          <p:nvPr/>
        </p:nvSpPr>
        <p:spPr>
          <a:xfrm>
            <a:off x="6720774" y="2377728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BB8723-BA69-5745-928F-6E5464E34A0A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6795070" y="2414875"/>
            <a:ext cx="43500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D300431-C4FE-9748-80A3-30BD77E0514C}"/>
              </a:ext>
            </a:extLst>
          </p:cNvPr>
          <p:cNvSpPr>
            <a:spLocks noChangeAspect="1"/>
          </p:cNvSpPr>
          <p:nvPr/>
        </p:nvSpPr>
        <p:spPr>
          <a:xfrm>
            <a:off x="7230074" y="2377728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80EA4A-3CE3-844E-B802-F0C8DBF6FDA6}"/>
              </a:ext>
            </a:extLst>
          </p:cNvPr>
          <p:cNvSpPr>
            <a:spLocks noChangeAspect="1"/>
          </p:cNvSpPr>
          <p:nvPr/>
        </p:nvSpPr>
        <p:spPr>
          <a:xfrm>
            <a:off x="2611411" y="2452199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E3158A-583D-E649-9456-37A26A930D4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2685705" y="2489345"/>
            <a:ext cx="536250" cy="21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29086A5-8CA7-464F-8F59-9F91614CE334}"/>
              </a:ext>
            </a:extLst>
          </p:cNvPr>
          <p:cNvSpPr>
            <a:spLocks noChangeAspect="1"/>
          </p:cNvSpPr>
          <p:nvPr/>
        </p:nvSpPr>
        <p:spPr>
          <a:xfrm>
            <a:off x="3221956" y="2454370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1CAD6DC-1ECA-0746-BBB6-8B21DB2EE871}"/>
              </a:ext>
            </a:extLst>
          </p:cNvPr>
          <p:cNvSpPr>
            <a:spLocks noChangeAspect="1"/>
          </p:cNvSpPr>
          <p:nvPr/>
        </p:nvSpPr>
        <p:spPr>
          <a:xfrm>
            <a:off x="1584152" y="2370278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88ECBD-E5B6-D542-A40E-A0DD14BA3209}"/>
              </a:ext>
            </a:extLst>
          </p:cNvPr>
          <p:cNvCxnSpPr>
            <a:cxnSpLocks/>
            <a:stCxn id="38" idx="6"/>
            <a:endCxn id="40" idx="2"/>
          </p:cNvCxnSpPr>
          <p:nvPr/>
        </p:nvCxnSpPr>
        <p:spPr>
          <a:xfrm>
            <a:off x="1658447" y="2407425"/>
            <a:ext cx="536249" cy="30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6DB2A455-9F9A-8144-A3B1-F011EE1A98E5}"/>
              </a:ext>
            </a:extLst>
          </p:cNvPr>
          <p:cNvSpPr>
            <a:spLocks noChangeAspect="1"/>
          </p:cNvSpPr>
          <p:nvPr/>
        </p:nvSpPr>
        <p:spPr>
          <a:xfrm>
            <a:off x="2194696" y="2373296"/>
            <a:ext cx="74295" cy="7429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CB47E35-D221-A04E-9492-F2089D60F842}"/>
              </a:ext>
            </a:extLst>
          </p:cNvPr>
          <p:cNvSpPr>
            <a:spLocks noChangeAspect="1"/>
          </p:cNvSpPr>
          <p:nvPr/>
        </p:nvSpPr>
        <p:spPr>
          <a:xfrm>
            <a:off x="6508745" y="2521507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DB3F717-2CA7-B74D-8D17-3A08A9186D97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6583039" y="2558654"/>
            <a:ext cx="871302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E66982A-280D-C541-9A70-0AC3C9B4B85E}"/>
              </a:ext>
            </a:extLst>
          </p:cNvPr>
          <p:cNvSpPr>
            <a:spLocks noChangeAspect="1"/>
          </p:cNvSpPr>
          <p:nvPr/>
        </p:nvSpPr>
        <p:spPr>
          <a:xfrm>
            <a:off x="7137744" y="2652932"/>
            <a:ext cx="74295" cy="7429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31EB36-E1D1-2A4E-BEB1-F62ABAB4C1A9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7212040" y="2690078"/>
            <a:ext cx="242303" cy="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ight Brace 44">
            <a:extLst>
              <a:ext uri="{FF2B5EF4-FFF2-40B4-BE49-F238E27FC236}">
                <a16:creationId xmlns:a16="http://schemas.microsoft.com/office/drawing/2014/main" id="{94CBA470-8B6D-544F-A1C6-B0A3CAEA8AAE}"/>
              </a:ext>
            </a:extLst>
          </p:cNvPr>
          <p:cNvSpPr/>
          <p:nvPr/>
        </p:nvSpPr>
        <p:spPr>
          <a:xfrm rot="5400000">
            <a:off x="4349091" y="223962"/>
            <a:ext cx="340311" cy="5870191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6400D63-C8F6-2848-BD90-5248D5FDCFA8}"/>
              </a:ext>
            </a:extLst>
          </p:cNvPr>
          <p:cNvCxnSpPr>
            <a:cxnSpLocks/>
          </p:cNvCxnSpPr>
          <p:nvPr/>
        </p:nvCxnSpPr>
        <p:spPr>
          <a:xfrm flipH="1" flipV="1">
            <a:off x="2191286" y="2225089"/>
            <a:ext cx="554" cy="927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849E841-8835-7F47-8A4F-D4EB4C2A11FD}"/>
              </a:ext>
            </a:extLst>
          </p:cNvPr>
          <p:cNvCxnSpPr>
            <a:cxnSpLocks/>
          </p:cNvCxnSpPr>
          <p:nvPr/>
        </p:nvCxnSpPr>
        <p:spPr>
          <a:xfrm flipH="1" flipV="1">
            <a:off x="2894954" y="2293901"/>
            <a:ext cx="554" cy="927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3F6D6D6-CDB2-994F-A38C-659A9033B72F}"/>
              </a:ext>
            </a:extLst>
          </p:cNvPr>
          <p:cNvSpPr txBox="1"/>
          <p:nvPr/>
        </p:nvSpPr>
        <p:spPr>
          <a:xfrm>
            <a:off x="1579070" y="3186616"/>
            <a:ext cx="464319" cy="34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13" dirty="0"/>
              <a:t>Period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F3C0A3-5C1D-484E-B7CC-2E7ADF6FE1FD}"/>
              </a:ext>
            </a:extLst>
          </p:cNvPr>
          <p:cNvSpPr txBox="1"/>
          <p:nvPr/>
        </p:nvSpPr>
        <p:spPr>
          <a:xfrm>
            <a:off x="2376647" y="3182108"/>
            <a:ext cx="464319" cy="34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13" dirty="0"/>
              <a:t>Period 2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0119C2F-32AA-B94C-BD2B-D8F771308333}"/>
              </a:ext>
            </a:extLst>
          </p:cNvPr>
          <p:cNvCxnSpPr>
            <a:cxnSpLocks/>
          </p:cNvCxnSpPr>
          <p:nvPr/>
        </p:nvCxnSpPr>
        <p:spPr>
          <a:xfrm flipH="1" flipV="1">
            <a:off x="3440646" y="2278811"/>
            <a:ext cx="554" cy="9276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8D95A63-559F-6D45-A913-32F5D6E973BA}"/>
              </a:ext>
            </a:extLst>
          </p:cNvPr>
          <p:cNvSpPr txBox="1"/>
          <p:nvPr/>
        </p:nvSpPr>
        <p:spPr>
          <a:xfrm>
            <a:off x="3446281" y="3183841"/>
            <a:ext cx="464319" cy="21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13" dirty="0"/>
              <a:t>Etc.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AECFEC-937D-2247-8492-1BD241B337C2}"/>
              </a:ext>
            </a:extLst>
          </p:cNvPr>
          <p:cNvSpPr txBox="1"/>
          <p:nvPr/>
        </p:nvSpPr>
        <p:spPr>
          <a:xfrm>
            <a:off x="2961720" y="3189634"/>
            <a:ext cx="464319" cy="34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13" dirty="0"/>
              <a:t>Period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7A51F-B79B-8948-9CAE-F3C14254366A}"/>
              </a:ext>
            </a:extLst>
          </p:cNvPr>
          <p:cNvSpPr txBox="1"/>
          <p:nvPr/>
        </p:nvSpPr>
        <p:spPr>
          <a:xfrm>
            <a:off x="2102612" y="1931133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35115C6-B55B-BD4A-9C64-0F63077DE543}"/>
              </a:ext>
            </a:extLst>
          </p:cNvPr>
          <p:cNvSpPr txBox="1"/>
          <p:nvPr/>
        </p:nvSpPr>
        <p:spPr>
          <a:xfrm>
            <a:off x="3609758" y="2514255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14B60C5-9404-3445-84F5-F7C2835CA60A}"/>
              </a:ext>
            </a:extLst>
          </p:cNvPr>
          <p:cNvSpPr>
            <a:spLocks noChangeAspect="1"/>
          </p:cNvSpPr>
          <p:nvPr/>
        </p:nvSpPr>
        <p:spPr>
          <a:xfrm flipV="1">
            <a:off x="1579070" y="431750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427D768-B0C7-EC44-93CC-B85B07C93B6A}"/>
              </a:ext>
            </a:extLst>
          </p:cNvPr>
          <p:cNvSpPr>
            <a:spLocks noChangeAspect="1"/>
          </p:cNvSpPr>
          <p:nvPr/>
        </p:nvSpPr>
        <p:spPr>
          <a:xfrm>
            <a:off x="1579070" y="405659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19934D-DE50-E449-A702-F7CE13C46AC3}"/>
              </a:ext>
            </a:extLst>
          </p:cNvPr>
          <p:cNvSpPr txBox="1"/>
          <p:nvPr/>
        </p:nvSpPr>
        <p:spPr>
          <a:xfrm>
            <a:off x="3127163" y="2150917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FD2320-2F8B-E34E-BA8A-E4BE1664AC2D}"/>
              </a:ext>
            </a:extLst>
          </p:cNvPr>
          <p:cNvSpPr txBox="1"/>
          <p:nvPr/>
        </p:nvSpPr>
        <p:spPr>
          <a:xfrm>
            <a:off x="4654245" y="2193062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19E130-0C40-B649-BBBA-6D8E3548454E}"/>
              </a:ext>
            </a:extLst>
          </p:cNvPr>
          <p:cNvSpPr txBox="1"/>
          <p:nvPr/>
        </p:nvSpPr>
        <p:spPr>
          <a:xfrm>
            <a:off x="5576550" y="2354858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50E6DA-9304-8C4E-9FBF-D663724626D3}"/>
              </a:ext>
            </a:extLst>
          </p:cNvPr>
          <p:cNvSpPr txBox="1"/>
          <p:nvPr/>
        </p:nvSpPr>
        <p:spPr>
          <a:xfrm>
            <a:off x="7137744" y="2058485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95A48A-2061-6C42-8868-6BDAD7012304}"/>
              </a:ext>
            </a:extLst>
          </p:cNvPr>
          <p:cNvSpPr txBox="1"/>
          <p:nvPr/>
        </p:nvSpPr>
        <p:spPr>
          <a:xfrm>
            <a:off x="3421638" y="2293522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ADDE8F-9485-E940-A742-5AF081D6BACE}"/>
              </a:ext>
            </a:extLst>
          </p:cNvPr>
          <p:cNvSpPr txBox="1"/>
          <p:nvPr/>
        </p:nvSpPr>
        <p:spPr>
          <a:xfrm>
            <a:off x="4446732" y="2604303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70A904E-6D7E-1448-853E-18D546504EF8}"/>
              </a:ext>
            </a:extLst>
          </p:cNvPr>
          <p:cNvSpPr txBox="1"/>
          <p:nvPr/>
        </p:nvSpPr>
        <p:spPr>
          <a:xfrm>
            <a:off x="6401195" y="2611937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64EC47-56E6-5042-8B44-BD95ECB60FF2}"/>
              </a:ext>
            </a:extLst>
          </p:cNvPr>
          <p:cNvSpPr txBox="1"/>
          <p:nvPr/>
        </p:nvSpPr>
        <p:spPr>
          <a:xfrm>
            <a:off x="7012572" y="2499952"/>
            <a:ext cx="31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71B8E6-ADC5-F749-85FC-A811DEA14B61}"/>
              </a:ext>
            </a:extLst>
          </p:cNvPr>
          <p:cNvSpPr txBox="1"/>
          <p:nvPr/>
        </p:nvSpPr>
        <p:spPr>
          <a:xfrm>
            <a:off x="1806197" y="4031179"/>
            <a:ext cx="1319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Lead Closed (Win/Lose)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5F5751D-19F1-BA40-93C9-6E856BF08EC3}"/>
              </a:ext>
            </a:extLst>
          </p:cNvPr>
          <p:cNvSpPr txBox="1"/>
          <p:nvPr/>
        </p:nvSpPr>
        <p:spPr>
          <a:xfrm>
            <a:off x="1806196" y="4317507"/>
            <a:ext cx="21158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Lead created (initial judgment)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2942D6-C5F5-394E-8F9B-2BBFDBDA13B2}"/>
              </a:ext>
            </a:extLst>
          </p:cNvPr>
          <p:cNvSpPr txBox="1"/>
          <p:nvPr/>
        </p:nvSpPr>
        <p:spPr>
          <a:xfrm>
            <a:off x="4470503" y="3399085"/>
            <a:ext cx="4076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Complex series of decision making/ judgment.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No idea what effect of updating is (happens between the dots) on conversion of a prospect.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Does updating interact with other prospects?</a:t>
            </a:r>
          </a:p>
        </p:txBody>
      </p:sp>
    </p:spTree>
    <p:extLst>
      <p:ext uri="{BB962C8B-B14F-4D97-AF65-F5344CB8AC3E}">
        <p14:creationId xmlns:p14="http://schemas.microsoft.com/office/powerpoint/2010/main" val="200345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3" grpId="0" animBg="1"/>
      <p:bldP spid="13" grpId="1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40" grpId="0" animBg="1"/>
      <p:bldP spid="41" grpId="0" animBg="1"/>
      <p:bldP spid="43" grpId="0" animBg="1"/>
      <p:bldP spid="7" grpId="0"/>
      <p:bldP spid="56" grpId="0"/>
      <p:bldP spid="56" grpId="1"/>
      <p:bldP spid="60" grpId="0"/>
      <p:bldP spid="61" grpId="0"/>
      <p:bldP spid="62" grpId="0"/>
      <p:bldP spid="63" grpId="0"/>
      <p:bldP spid="64" grpId="0"/>
      <p:bldP spid="64" grpId="1"/>
      <p:bldP spid="65" grpId="0"/>
      <p:bldP spid="66" grpId="0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63ADDB6-DAB9-7D40-9B34-EB2EADE2452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7575" y="1017994"/>
            <a:ext cx="6766335" cy="360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9EFB4-610A-AB4D-AD64-7E64D4097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information do sales reps have?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76EDB2-AF68-B74A-AC9F-B6BDC09C12E0}"/>
              </a:ext>
            </a:extLst>
          </p:cNvPr>
          <p:cNvSpPr/>
          <p:nvPr/>
        </p:nvSpPr>
        <p:spPr>
          <a:xfrm>
            <a:off x="3089787" y="2670810"/>
            <a:ext cx="1482213" cy="495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D84937-B680-7941-851A-9F2F966FE290}"/>
              </a:ext>
            </a:extLst>
          </p:cNvPr>
          <p:cNvSpPr/>
          <p:nvPr/>
        </p:nvSpPr>
        <p:spPr>
          <a:xfrm>
            <a:off x="3089787" y="3309552"/>
            <a:ext cx="1482213" cy="32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6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9EFB4-610A-AB4D-AD64-7E64D40970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information do we have?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76EDB2-AF68-B74A-AC9F-B6BDC09C12E0}"/>
              </a:ext>
            </a:extLst>
          </p:cNvPr>
          <p:cNvSpPr/>
          <p:nvPr/>
        </p:nvSpPr>
        <p:spPr>
          <a:xfrm>
            <a:off x="3089787" y="2670810"/>
            <a:ext cx="1482213" cy="495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D84937-B680-7941-851A-9F2F966FE290}"/>
              </a:ext>
            </a:extLst>
          </p:cNvPr>
          <p:cNvSpPr/>
          <p:nvPr/>
        </p:nvSpPr>
        <p:spPr>
          <a:xfrm>
            <a:off x="3089787" y="3309552"/>
            <a:ext cx="1482213" cy="3293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BB57C0C-9015-C54F-ABDF-4B00FCBD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" y="857335"/>
            <a:ext cx="9144000" cy="36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7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A99D2-D97B-2647-B6F0-57674E3B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14B592D-1773-8442-87F6-0EDA07602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7" y="1023223"/>
            <a:ext cx="5786153" cy="2860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50D9DF-A56F-914A-8671-2FB1CFFB1CB7}"/>
              </a:ext>
            </a:extLst>
          </p:cNvPr>
          <p:cNvSpPr txBox="1"/>
          <p:nvPr/>
        </p:nvSpPr>
        <p:spPr>
          <a:xfrm>
            <a:off x="6258187" y="1233182"/>
            <a:ext cx="23573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Fixed characteristics: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Product vs solutions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(industry/ segment)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30027C-C6D1-3244-8814-C6117DE58A90}"/>
              </a:ext>
            </a:extLst>
          </p:cNvPr>
          <p:cNvSpPr txBox="1"/>
          <p:nvPr/>
        </p:nvSpPr>
        <p:spPr>
          <a:xfrm>
            <a:off x="6258186" y="2845267"/>
            <a:ext cx="25921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Variable characteristics: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Amount (magnitude)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Conversion uncertainty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Deal complexity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Expected Order Date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Lead owner (sales rep)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6287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CF2DF2C-F84D-5742-91BE-920369ADC8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70" y="0"/>
            <a:ext cx="4364085" cy="2044848"/>
          </a:xfr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94C2300-6D22-DC4A-8480-EBA35C0EBE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/>
          <a:stretch/>
        </p:blipFill>
        <p:spPr>
          <a:xfrm>
            <a:off x="2602670" y="2011292"/>
            <a:ext cx="4365458" cy="33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4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A99D2-D97B-2647-B6F0-57674E3B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DD7C2AC-A22E-3246-ACDD-47DFECD55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" y="0"/>
            <a:ext cx="66430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A99D2-D97B-2647-B6F0-57674E3B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67E5AAC3-DC77-9144-B25D-AA12933C5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87" y="0"/>
            <a:ext cx="69314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7506DCD-2E98-2B49-AF1F-85E2C71A07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5" y="1053502"/>
            <a:ext cx="7436996" cy="25705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A99D2-D97B-2647-B6F0-57674E3B2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515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lassisk kontor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Slides - Pi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131</Words>
  <Application>Microsoft Macintosh PowerPoint</Application>
  <PresentationFormat>On-screen Show (16:9)</PresentationFormat>
  <Paragraphs>36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Title Slides</vt:lpstr>
      <vt:lpstr>Content Slides</vt:lpstr>
      <vt:lpstr>Content Slides -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CBS EA</dc:creator>
  <cp:lastModifiedBy>Michel Van der Borgh</cp:lastModifiedBy>
  <cp:revision>285</cp:revision>
  <dcterms:created xsi:type="dcterms:W3CDTF">2013-11-09T16:46:18Z</dcterms:created>
  <dcterms:modified xsi:type="dcterms:W3CDTF">2021-09-16T20:16:05Z</dcterms:modified>
</cp:coreProperties>
</file>